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8" r:id="rId5"/>
    <p:sldId id="259" r:id="rId6"/>
    <p:sldId id="269" r:id="rId7"/>
    <p:sldId id="270" r:id="rId8"/>
    <p:sldId id="26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55769-C808-B72E-DE52-C3E074362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7495F-4B36-DB84-8437-6D4C29277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FC0ADC-D19D-B6C2-A3F0-8EA16AE8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2CE99-2452-F175-D9A7-3521E0F3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E73C2B-B283-DA73-0C7D-473188B0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7FFFA-4C4D-FA9B-346D-F57CB0F1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8C8826-40D1-4389-72B8-C92BA92D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80EF8-FA97-549F-90E4-9FCA22AC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FF962E-5889-BC13-F246-C422238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E6461-6EAB-A36C-CD2B-E2CCA0FC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6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A4995F-294A-CB75-D59C-ECDF1C169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ED5B4A-AB28-CA84-D97A-695B64234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1CC80-FAF5-A994-4A24-6C40ECAF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FD2F0-10E1-DE96-C4CD-9A9B906C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DA17B-869E-93AE-50C4-931D41A7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9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AFE0D-BC42-6818-B71C-F4283C1E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C6627-3CD8-46D6-3EFB-8FF0255F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0ACA9-7F8A-70EB-E382-9F8E78D3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16315-C027-D0B0-3561-6F07795D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CB6468-5505-A514-649C-F686329A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2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D21CF-DC79-49F8-ACE9-1D10A365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901-9D5A-AD21-524C-B3A839BF1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A0FEE-7BB8-1474-BF44-BC9F976E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3B5D2-5EE5-10F0-FA39-622DEA78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A52AB-498A-C243-8D33-6FE3652D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76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B290-BAE3-3562-73A4-9825C37E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CF056-9EB5-94C1-A859-A68779441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B5E399-C60F-0F7C-F2F7-D35BEA1FB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8E2619-7156-D7B0-02C1-9A4EEAFB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B4BA7-1D1C-9FC5-9D83-69C7820E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9AD10-A8FF-34EB-A289-6F8EA33F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2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C03AC-D579-5263-82D0-929725B0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DD9C3-71C4-BECF-E303-4988A6EAC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617E99-3D77-D5C5-4108-BFD61CB5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EEE3FB-00BE-4E68-3A6F-508F1B1AF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D7DC7F-EE41-C083-57A5-5A726885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4B80A1-C669-9ECC-76C7-02E57583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2011F0-5364-3421-A33D-C65C8A8A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67E79E-C3EC-1A90-A861-13B240CA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A3113-7AFB-4AB0-538A-E59D5BF7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7C59B6-FAF6-A589-07EE-DF6FD12B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20D5F-12E4-40C4-2E91-65D9FC9E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148F88-AE5A-88E0-BE5D-46BEEC368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3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150301-14EC-F4F5-44D1-5B32D8CE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D51059-EEA8-C2E1-E330-507E52C8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CD70B9-D979-BAAF-E645-106455BA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7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022C4-7C80-2DB5-8027-D765221E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356F4-2027-B294-7E81-D2DE99BE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2BAF6A-52C3-3936-D81D-85FF5E542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65A5F-B0BE-30CB-8D8D-E0DFDC39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B9584-6BB2-EE85-4E36-DB232DCA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EEE79-5A6B-C14A-3A18-616EBC16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2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4F188-321F-C7BB-C761-D9C361CD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0F548B-1A46-4221-05AC-4E0C4A501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197F2-F9DF-EF68-E2D2-381EFDD8D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E8DB7C-EC82-45EA-6D7B-2EDA0EBE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2FF2B-BF70-10A5-7998-E3D8E5E2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241FB-4D21-A9BB-7A15-7FA539E2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1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FB3473-E10E-8788-7199-2BADDD91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9778E-4B5F-05DE-37FB-E07EEE6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C1176-028A-E847-5BD3-7962E7A17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6/10/2023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7CA53-C595-EEEB-3138-89E0566BD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66C6CA-7626-7FD6-B950-2A1474A7D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8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FF0D1-B54D-8A3E-397E-8713861D4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FirebASE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C9C38F-8BE1-B20E-50E9-B041D2CC6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9410A-D3CB-979E-D86B-B2883C4C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 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E2731-8EC3-C6DE-5124-FBAFDD4A55C6}"/>
              </a:ext>
            </a:extLst>
          </p:cNvPr>
          <p:cNvSpPr txBox="1"/>
          <p:nvPr/>
        </p:nvSpPr>
        <p:spPr>
          <a:xfrm>
            <a:off x="7294297" y="2240459"/>
            <a:ext cx="40595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그 후 </a:t>
            </a:r>
            <a:r>
              <a:rPr lang="en-US" altLang="ko-KR" dirty="0" err="1"/>
              <a:t>keytool</a:t>
            </a:r>
            <a:r>
              <a:rPr lang="en-US" altLang="ko-KR" dirty="0"/>
              <a:t> -list -v -keystore "%USERPROFILE%\.android\</a:t>
            </a:r>
            <a:r>
              <a:rPr lang="en-US" altLang="ko-KR" dirty="0" err="1"/>
              <a:t>debug.keystore</a:t>
            </a:r>
            <a:r>
              <a:rPr lang="en-US" altLang="ko-KR" dirty="0"/>
              <a:t>" -alias </a:t>
            </a:r>
            <a:r>
              <a:rPr lang="en-US" altLang="ko-KR" dirty="0" err="1"/>
              <a:t>androiddebugkey</a:t>
            </a:r>
            <a:r>
              <a:rPr lang="en-US" altLang="ko-KR" dirty="0"/>
              <a:t> -</a:t>
            </a:r>
            <a:r>
              <a:rPr lang="en-US" altLang="ko-KR" dirty="0" err="1"/>
              <a:t>storepass</a:t>
            </a:r>
            <a:r>
              <a:rPr lang="en-US" altLang="ko-KR" dirty="0"/>
              <a:t> android -</a:t>
            </a:r>
            <a:r>
              <a:rPr lang="en-US" altLang="ko-KR" dirty="0" err="1"/>
              <a:t>keypass</a:t>
            </a:r>
            <a:r>
              <a:rPr lang="en-US" altLang="ko-KR" dirty="0"/>
              <a:t> android</a:t>
            </a:r>
            <a:r>
              <a:rPr lang="ko-KR" altLang="en-US" dirty="0"/>
              <a:t>를 입력합니다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830851-B88C-E0AF-22B2-50E3963C5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49" b="18334"/>
          <a:stretch/>
        </p:blipFill>
        <p:spPr>
          <a:xfrm>
            <a:off x="-19050" y="2125980"/>
            <a:ext cx="6869430" cy="37376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2A4107-BDF7-495A-B329-6A5D3A07F7E0}"/>
              </a:ext>
            </a:extLst>
          </p:cNvPr>
          <p:cNvSpPr/>
          <p:nvPr/>
        </p:nvSpPr>
        <p:spPr>
          <a:xfrm>
            <a:off x="590551" y="3070384"/>
            <a:ext cx="5040630" cy="1017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0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24743-0279-B874-42B1-C8D728BE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BF9B95-E3F9-A13F-2C21-2743FE24B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2" r="61684" b="2904"/>
          <a:stretch/>
        </p:blipFill>
        <p:spPr>
          <a:xfrm>
            <a:off x="324929" y="1753585"/>
            <a:ext cx="4993419" cy="4969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675BE-65C9-8DD0-4C72-999F0BCE9379}"/>
              </a:ext>
            </a:extLst>
          </p:cNvPr>
          <p:cNvSpPr txBox="1"/>
          <p:nvPr/>
        </p:nvSpPr>
        <p:spPr>
          <a:xfrm>
            <a:off x="5601729" y="342900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이전 페이지 속 복사해둔 </a:t>
            </a:r>
            <a:r>
              <a:rPr lang="en-US" altLang="ko-KR" dirty="0"/>
              <a:t>SHA1</a:t>
            </a:r>
            <a:r>
              <a:rPr lang="ko-KR" altLang="en-US" dirty="0"/>
              <a:t>이라는 인증서 지문을 디버그 서명 인증서 </a:t>
            </a:r>
            <a:r>
              <a:rPr lang="en-US" altLang="ko-KR" dirty="0"/>
              <a:t>SHA-1(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붙여넣기합니다</a:t>
            </a:r>
            <a:r>
              <a:rPr lang="en-US" altLang="ko-KR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그리고 앱 등록을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9B7D83-17AF-CE7E-3265-67BCD652ABBE}"/>
              </a:ext>
            </a:extLst>
          </p:cNvPr>
          <p:cNvSpPr/>
          <p:nvPr/>
        </p:nvSpPr>
        <p:spPr>
          <a:xfrm>
            <a:off x="838200" y="4431957"/>
            <a:ext cx="4053017" cy="90616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36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D1B05-F5EC-17F3-B181-AA00F791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F7D07F-1C35-60B9-0B5E-62560B7E7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2" t="37129" r="66661" b="42539"/>
          <a:stretch/>
        </p:blipFill>
        <p:spPr>
          <a:xfrm>
            <a:off x="0" y="1713202"/>
            <a:ext cx="2753873" cy="961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E7AD6-A258-4150-881F-045BCCC4119D}"/>
              </a:ext>
            </a:extLst>
          </p:cNvPr>
          <p:cNvSpPr txBox="1"/>
          <p:nvPr/>
        </p:nvSpPr>
        <p:spPr>
          <a:xfrm>
            <a:off x="8191232" y="1860645"/>
            <a:ext cx="379860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맨 위쪽 사진 속</a:t>
            </a:r>
            <a:endParaRPr lang="en-US" altLang="ko-KR" dirty="0"/>
          </a:p>
          <a:p>
            <a:r>
              <a:rPr lang="en-US" altLang="ko-KR" dirty="0"/>
              <a:t>google-</a:t>
            </a:r>
            <a:r>
              <a:rPr lang="en-US" altLang="ko-KR" dirty="0" err="1"/>
              <a:t>services.json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다운로드 버튼을 누릅니다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프로젝트를 만들면 </a:t>
            </a:r>
            <a:r>
              <a:rPr lang="en-US" altLang="ko-KR" dirty="0"/>
              <a:t>, </a:t>
            </a:r>
            <a:r>
              <a:rPr lang="ko-KR" altLang="en-US" dirty="0"/>
              <a:t>두번째 사진처럼 만들어집니다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Android</a:t>
            </a:r>
            <a:r>
              <a:rPr lang="ko-KR" altLang="en-US" dirty="0"/>
              <a:t>에서 </a:t>
            </a:r>
            <a:r>
              <a:rPr lang="en-US" altLang="ko-KR" dirty="0"/>
              <a:t>Project</a:t>
            </a:r>
            <a:r>
              <a:rPr lang="ko-KR" altLang="en-US" dirty="0"/>
              <a:t>로 전환합니다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Android</a:t>
            </a:r>
            <a:r>
              <a:rPr lang="ko-KR" altLang="en-US" dirty="0"/>
              <a:t>를 누르면 세 번째 사진 처럼 메뉴가 나옵니다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맨 마지막 사진에서 </a:t>
            </a:r>
            <a:r>
              <a:rPr lang="en-US" altLang="ko-KR" dirty="0"/>
              <a:t>Project</a:t>
            </a:r>
            <a:r>
              <a:rPr lang="ko-KR" altLang="en-US" dirty="0"/>
              <a:t>가 나오고 </a:t>
            </a:r>
            <a:r>
              <a:rPr lang="en-US" altLang="ko-KR" dirty="0"/>
              <a:t>google-</a:t>
            </a:r>
            <a:r>
              <a:rPr lang="en-US" altLang="ko-KR" dirty="0" err="1"/>
              <a:t>services.json</a:t>
            </a:r>
            <a:r>
              <a:rPr lang="en-US" altLang="ko-KR" dirty="0"/>
              <a:t> </a:t>
            </a:r>
            <a:r>
              <a:rPr lang="ko-KR" altLang="en-US" dirty="0"/>
              <a:t>이라는 파일을            속에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갖다</a:t>
            </a:r>
            <a:r>
              <a:rPr lang="en-US" altLang="ko-KR" dirty="0"/>
              <a:t> </a:t>
            </a:r>
            <a:r>
              <a:rPr lang="ko-KR" altLang="en-US" dirty="0"/>
              <a:t>놓습니다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8E360-FAF0-E2C9-A278-D2B519C97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r="83784" b="66614"/>
          <a:stretch/>
        </p:blipFill>
        <p:spPr>
          <a:xfrm>
            <a:off x="6386953" y="2952834"/>
            <a:ext cx="1804279" cy="29689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25DD3B-48F4-BE78-8289-9AFE89F6C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71" r="84990" b="84912"/>
          <a:stretch/>
        </p:blipFill>
        <p:spPr>
          <a:xfrm>
            <a:off x="1156811" y="3077721"/>
            <a:ext cx="1977082" cy="24739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1E08FF-EA65-50A8-4D73-6EF8E6DFB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34" r="85765" b="56891"/>
          <a:stretch/>
        </p:blipFill>
        <p:spPr>
          <a:xfrm>
            <a:off x="3877392" y="2952834"/>
            <a:ext cx="1735494" cy="247399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4B3B0E-81ED-D8D5-E0D0-15F750EFCB3F}"/>
              </a:ext>
            </a:extLst>
          </p:cNvPr>
          <p:cNvCxnSpPr>
            <a:cxnSpLocks/>
          </p:cNvCxnSpPr>
          <p:nvPr/>
        </p:nvCxnSpPr>
        <p:spPr>
          <a:xfrm>
            <a:off x="3185555" y="3946849"/>
            <a:ext cx="528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EEB070B-D782-4A3B-BF86-6105282F1BE5}"/>
              </a:ext>
            </a:extLst>
          </p:cNvPr>
          <p:cNvCxnSpPr>
            <a:cxnSpLocks/>
          </p:cNvCxnSpPr>
          <p:nvPr/>
        </p:nvCxnSpPr>
        <p:spPr>
          <a:xfrm>
            <a:off x="5686122" y="3946849"/>
            <a:ext cx="528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FF3013E-454D-38FC-BE88-575796192586}"/>
              </a:ext>
            </a:extLst>
          </p:cNvPr>
          <p:cNvCxnSpPr>
            <a:cxnSpLocks/>
          </p:cNvCxnSpPr>
          <p:nvPr/>
        </p:nvCxnSpPr>
        <p:spPr>
          <a:xfrm>
            <a:off x="634482" y="2952834"/>
            <a:ext cx="349527" cy="592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932451-6C74-FD13-6281-0B1EC7EBE88E}"/>
              </a:ext>
            </a:extLst>
          </p:cNvPr>
          <p:cNvSpPr/>
          <p:nvPr/>
        </p:nvSpPr>
        <p:spPr>
          <a:xfrm>
            <a:off x="6891910" y="4934338"/>
            <a:ext cx="1173214" cy="103172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9BF0EC-8EE3-67BC-084A-AE6D0E382FDB}"/>
              </a:ext>
            </a:extLst>
          </p:cNvPr>
          <p:cNvSpPr/>
          <p:nvPr/>
        </p:nvSpPr>
        <p:spPr>
          <a:xfrm>
            <a:off x="9112230" y="4709281"/>
            <a:ext cx="712904" cy="45011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3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CFD93-000F-535B-86E8-B3759299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6DFDA12-A392-D80F-836D-39C0758E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80" t="12724" r="42200" b="63516"/>
          <a:stretch/>
        </p:blipFill>
        <p:spPr>
          <a:xfrm>
            <a:off x="606490" y="1819469"/>
            <a:ext cx="5057192" cy="1399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D7F640-CF8F-90C1-60A8-2C708EAAC0ED}"/>
              </a:ext>
            </a:extLst>
          </p:cNvPr>
          <p:cNvSpPr txBox="1"/>
          <p:nvPr/>
        </p:nvSpPr>
        <p:spPr>
          <a:xfrm>
            <a:off x="6213142" y="1991273"/>
            <a:ext cx="619657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사진 속에 있는 설명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 err="1"/>
              <a:t>build.gradle</a:t>
            </a:r>
            <a:r>
              <a:rPr lang="en-US" altLang="ko-KR" dirty="0"/>
              <a:t>(Project.</a:t>
            </a:r>
            <a:r>
              <a:rPr lang="ko-KR" altLang="en-US" dirty="0"/>
              <a:t>앱 명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파일에</a:t>
            </a:r>
            <a:r>
              <a:rPr lang="en-US" altLang="ko-KR" dirty="0"/>
              <a:t> </a:t>
            </a:r>
            <a:r>
              <a:rPr lang="ko-KR" altLang="en-US" dirty="0"/>
              <a:t>아래 코드를 추가합니다</a:t>
            </a:r>
            <a:r>
              <a:rPr lang="en-US" altLang="ko-KR" dirty="0"/>
              <a:t>.</a:t>
            </a:r>
          </a:p>
          <a:p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buildscript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repositories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google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jcenter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dependencies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classpath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'com.google.gms:google-services:4.3.15'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656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A0891-2091-184A-EBF5-A9EC1D41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A09E1-3A10-25D7-77D7-61D030398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9" t="11584" r="44899" b="72109"/>
          <a:stretch/>
        </p:blipFill>
        <p:spPr>
          <a:xfrm>
            <a:off x="559836" y="1623526"/>
            <a:ext cx="5159829" cy="218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6B7AA-FF94-6160-C56E-BB2029DEA87B}"/>
              </a:ext>
            </a:extLst>
          </p:cNvPr>
          <p:cNvSpPr txBox="1"/>
          <p:nvPr/>
        </p:nvSpPr>
        <p:spPr>
          <a:xfrm>
            <a:off x="6096000" y="675656"/>
            <a:ext cx="5804686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사진 속에 있는 설명 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 err="1"/>
              <a:t>build.gradle</a:t>
            </a:r>
            <a:r>
              <a:rPr lang="en-US" altLang="ko-KR" dirty="0"/>
              <a:t>(</a:t>
            </a:r>
            <a:r>
              <a:rPr lang="en-US" altLang="ko-KR" dirty="0" err="1"/>
              <a:t>Module.app</a:t>
            </a:r>
            <a:r>
              <a:rPr lang="en-US" altLang="ko-KR" dirty="0"/>
              <a:t>) </a:t>
            </a:r>
            <a:r>
              <a:rPr lang="ko-KR" altLang="en-US" dirty="0"/>
              <a:t>파일에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plugins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lang="en-US" altLang="ko-KR" b="1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에 </a:t>
            </a:r>
            <a:r>
              <a:rPr lang="ko-KR" altLang="en-US" b="1" dirty="0">
                <a:solidFill>
                  <a:srgbClr val="A9B7C6"/>
                </a:solidFill>
                <a:latin typeface="Arial Unicode MS"/>
                <a:ea typeface="JetBrains Mono"/>
              </a:rPr>
              <a:t>아래 코드를 추가합니다</a:t>
            </a:r>
            <a:r>
              <a:rPr lang="en-US" altLang="ko-KR" b="1" dirty="0">
                <a:solidFill>
                  <a:srgbClr val="A9B7C6"/>
                </a:solidFill>
                <a:latin typeface="Arial Unicode MS"/>
                <a:ea typeface="JetBrains Mono"/>
              </a:rPr>
              <a:t>.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com.google.gms.google-services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Arial Unicode MS"/>
              <a:ea typeface="JetBrains Mono"/>
            </a:endParaRPr>
          </a:p>
          <a:p>
            <a:endParaRPr lang="en-US" altLang="ko-KR" dirty="0">
              <a:solidFill>
                <a:srgbClr val="6A8759"/>
              </a:solidFill>
              <a:latin typeface="Arial Unicode MS"/>
              <a:ea typeface="JetBrains Mono"/>
            </a:endParaRPr>
          </a:p>
          <a:p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dependencies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{</a:t>
            </a:r>
            <a:r>
              <a:rPr lang="en-US" altLang="ko-KR" b="1" dirty="0">
                <a:solidFill>
                  <a:srgbClr val="A9B7C6"/>
                </a:solidFill>
                <a:latin typeface="Arial Unicode MS"/>
                <a:ea typeface="JetBrains Mono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에 아래 코드를 추가합니다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</a:p>
          <a:p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platform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'com.google.firebase:firebase-bom:32.1.0’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/>
              <a:ea typeface="JetBrains Mono"/>
            </a:endParaRPr>
          </a:p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'com.google.firebase:firebase-analytics:21.3.0'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'com.google.firebase:firebase-core:21.1.1'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implementation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'com.google.firebase:firebase-database:20.2.2’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6A8759"/>
              </a:solidFill>
              <a:effectLst/>
              <a:latin typeface="Arial Unicode MS"/>
              <a:ea typeface="JetBrains Mono"/>
            </a:endParaRPr>
          </a:p>
          <a:p>
            <a:r>
              <a:rPr lang="en-US" altLang="ko-KR" sz="2000" dirty="0">
                <a:solidFill>
                  <a:srgbClr val="6A8759"/>
                </a:solidFill>
                <a:latin typeface="Arial Unicode MS"/>
              </a:rPr>
              <a:t>Sync now</a:t>
            </a:r>
            <a:r>
              <a:rPr lang="ko-KR" altLang="en-US" sz="2000" dirty="0">
                <a:solidFill>
                  <a:srgbClr val="6A8759"/>
                </a:solidFill>
                <a:latin typeface="Arial Unicode MS"/>
              </a:rPr>
              <a:t>를 누릅니다</a:t>
            </a:r>
            <a:r>
              <a:rPr lang="en-US" altLang="ko-KR" sz="2000" dirty="0">
                <a:solidFill>
                  <a:srgbClr val="6A8759"/>
                </a:solidFill>
                <a:latin typeface="Arial Unicode MS"/>
              </a:rPr>
              <a:t>.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2000" dirty="0">
              <a:solidFill>
                <a:srgbClr val="A9B7C6"/>
              </a:solidFill>
              <a:latin typeface="Arial Unicode MS"/>
            </a:endParaRPr>
          </a:p>
          <a:p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6A8759"/>
              </a:solidFill>
              <a:latin typeface="Arial Unicode MS"/>
            </a:endParaRPr>
          </a:p>
          <a:p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9D7350-0578-1F1A-BE63-1B3BD0CBE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0" t="24652" r="39693" b="43511"/>
          <a:stretch/>
        </p:blipFill>
        <p:spPr>
          <a:xfrm>
            <a:off x="634481" y="4042002"/>
            <a:ext cx="5010538" cy="21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B8C96-3B40-719C-2C07-5D1FEDB1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 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E5823D8-A20E-B27C-82EB-F6E2F846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42" t="-3101" r="69942" b="54039"/>
          <a:stretch/>
        </p:blipFill>
        <p:spPr>
          <a:xfrm>
            <a:off x="466531" y="1690689"/>
            <a:ext cx="6064897" cy="48021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29F0A-8908-1FBF-06F4-E31837DAB9CC}"/>
              </a:ext>
            </a:extLst>
          </p:cNvPr>
          <p:cNvSpPr txBox="1"/>
          <p:nvPr/>
        </p:nvSpPr>
        <p:spPr>
          <a:xfrm>
            <a:off x="6213142" y="1991273"/>
            <a:ext cx="6196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사진 속 </a:t>
            </a:r>
            <a:r>
              <a:rPr lang="en-US" altLang="ko-KR" dirty="0"/>
              <a:t>Tools </a:t>
            </a:r>
            <a:r>
              <a:rPr lang="ko-KR" altLang="en-US" dirty="0"/>
              <a:t>메뉴를 누르고</a:t>
            </a:r>
            <a:r>
              <a:rPr lang="en-US" altLang="ko-KR" dirty="0"/>
              <a:t>, Firebase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851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A8937-EE93-E2DF-A22B-3352BD09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8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500" dirty="0"/>
              <a:t>Firebase </a:t>
            </a:r>
            <a:r>
              <a:rPr lang="ko-KR" altLang="en-US" sz="3500" dirty="0"/>
              <a:t>사용 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69E2C2-97DD-4305-C6FC-7166CC80F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412" t="35479" b="44803"/>
          <a:stretch/>
        </p:blipFill>
        <p:spPr>
          <a:xfrm>
            <a:off x="87086" y="1250303"/>
            <a:ext cx="6008914" cy="54207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6F80A9-E414-FE92-3242-20D884D19850}"/>
              </a:ext>
            </a:extLst>
          </p:cNvPr>
          <p:cNvSpPr txBox="1"/>
          <p:nvPr/>
        </p:nvSpPr>
        <p:spPr>
          <a:xfrm>
            <a:off x="6363477" y="1935289"/>
            <a:ext cx="48145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사진 속 </a:t>
            </a:r>
            <a:r>
              <a:rPr lang="en-US" altLang="ko-KR" dirty="0" err="1"/>
              <a:t>RemoteConfig</a:t>
            </a:r>
            <a:r>
              <a:rPr lang="ko-KR" altLang="en-US" dirty="0"/>
              <a:t>를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화살표가 가리키는 사진 속 </a:t>
            </a:r>
            <a:r>
              <a:rPr lang="en-US" altLang="ko-KR" dirty="0"/>
              <a:t>Connect to Firebase </a:t>
            </a:r>
            <a:r>
              <a:rPr lang="ko-KR" altLang="en-US" dirty="0"/>
              <a:t>버튼을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그리고 </a:t>
            </a:r>
            <a:r>
              <a:rPr lang="en-US" altLang="ko-KR" dirty="0"/>
              <a:t>Add the Realtime Database</a:t>
            </a:r>
            <a:r>
              <a:rPr lang="ko-KR" altLang="en-US" dirty="0"/>
              <a:t> </a:t>
            </a:r>
            <a:r>
              <a:rPr lang="en-US" altLang="ko-KR" dirty="0"/>
              <a:t>SDK to you app</a:t>
            </a:r>
            <a:r>
              <a:rPr lang="ko-KR" altLang="en-US" dirty="0"/>
              <a:t>을 누릅니다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 두 가지를 누르면 제가 만든 </a:t>
            </a:r>
            <a:r>
              <a:rPr lang="ko-KR" altLang="en-US" dirty="0" err="1"/>
              <a:t>프로젝트트를</a:t>
            </a:r>
            <a:r>
              <a:rPr lang="ko-KR" altLang="en-US" dirty="0"/>
              <a:t> 선택해서 연동을 합니다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2DCBBD-64AD-FA51-6790-21AC776B8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38" t="36055" r="12909" b="43809"/>
          <a:stretch/>
        </p:blipFill>
        <p:spPr>
          <a:xfrm>
            <a:off x="7281765" y="5111943"/>
            <a:ext cx="2603241" cy="138093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9F6C12E-B991-5593-7ECF-650871345741}"/>
              </a:ext>
            </a:extLst>
          </p:cNvPr>
          <p:cNvCxnSpPr/>
          <p:nvPr/>
        </p:nvCxnSpPr>
        <p:spPr>
          <a:xfrm>
            <a:off x="6731259" y="5386805"/>
            <a:ext cx="550506" cy="36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7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81BB7-006D-D1F8-F8AD-D67353F25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 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D654CE1-7B65-C3B9-A9AE-0C259B1BA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22" t="29524" r="38393" b="47891"/>
          <a:stretch/>
        </p:blipFill>
        <p:spPr>
          <a:xfrm>
            <a:off x="838200" y="1935289"/>
            <a:ext cx="4660697" cy="2323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A3EFC-0CBB-CDDD-862B-B070ADA6E1FA}"/>
              </a:ext>
            </a:extLst>
          </p:cNvPr>
          <p:cNvSpPr txBox="1"/>
          <p:nvPr/>
        </p:nvSpPr>
        <p:spPr>
          <a:xfrm>
            <a:off x="6363477" y="1935289"/>
            <a:ext cx="4814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이전 페이지 속 과정을 실행하면 화면 사진 </a:t>
            </a:r>
            <a:r>
              <a:rPr lang="ko-KR" altLang="en-US" dirty="0" err="1"/>
              <a:t>처럼</a:t>
            </a:r>
            <a:r>
              <a:rPr lang="ko-KR" altLang="en-US" dirty="0"/>
              <a:t> 연결이 </a:t>
            </a:r>
            <a:r>
              <a:rPr lang="ko-KR" altLang="en-US" dirty="0" err="1"/>
              <a:t>됐음을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20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FBA3C24D-872B-E946-5866-C5B615E12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68" t="10580" r="50292" b="47820"/>
          <a:stretch/>
        </p:blipFill>
        <p:spPr>
          <a:xfrm>
            <a:off x="5018314" y="74644"/>
            <a:ext cx="4413379" cy="4609323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8A7DE0-4018-DE7D-8A62-520336065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6" t="11429" r="51785" b="9930"/>
          <a:stretch/>
        </p:blipFill>
        <p:spPr>
          <a:xfrm>
            <a:off x="239486" y="74644"/>
            <a:ext cx="4413380" cy="5393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9E763-D20F-12C5-AA4B-78562CE4222C}"/>
              </a:ext>
            </a:extLst>
          </p:cNvPr>
          <p:cNvSpPr txBox="1"/>
          <p:nvPr/>
        </p:nvSpPr>
        <p:spPr>
          <a:xfrm>
            <a:off x="6718041" y="5345208"/>
            <a:ext cx="5271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실행 결과를 확인하니 글자가 입력하니 똑같이 입력이 되었습니다</a:t>
            </a:r>
            <a:r>
              <a:rPr lang="en-US" altLang="ko-KR" dirty="0"/>
              <a:t>. </a:t>
            </a:r>
            <a:r>
              <a:rPr lang="ko-KR" altLang="en-US" dirty="0"/>
              <a:t>이 화면에서는 </a:t>
            </a:r>
            <a:r>
              <a:rPr lang="en-US" altLang="ko-KR" dirty="0"/>
              <a:t>Firebase</a:t>
            </a:r>
            <a:r>
              <a:rPr lang="ko-KR" altLang="en-US" dirty="0"/>
              <a:t>와 연동되었다는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652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DD96E-E1B0-083E-423A-24F9534D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E3236-449E-2F91-6414-D2BF0B6E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FIREBASE</a:t>
            </a:r>
            <a:r>
              <a:rPr lang="ko-KR" altLang="en-US" dirty="0"/>
              <a:t> 개념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FIREBASE </a:t>
            </a:r>
            <a:r>
              <a:rPr lang="ko-KR" altLang="en-US" dirty="0"/>
              <a:t>사용법 </a:t>
            </a:r>
          </a:p>
        </p:txBody>
      </p:sp>
    </p:spTree>
    <p:extLst>
      <p:ext uri="{BB962C8B-B14F-4D97-AF65-F5344CB8AC3E}">
        <p14:creationId xmlns:p14="http://schemas.microsoft.com/office/powerpoint/2010/main" val="2630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E7891-0B90-AD4B-B84C-553B7BAB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E9E39-BE7F-ADE5-C3D0-0D31BEB4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3400" dirty="0"/>
              <a:t>Firebase</a:t>
            </a:r>
            <a:r>
              <a:rPr lang="ko-KR" altLang="en-US" sz="3400" dirty="0"/>
              <a:t>는 개발자들이 안정적이고 확장 가능한 모바일 및 웹 애플리케이션을 구축하기 위해 사용되는 </a:t>
            </a:r>
            <a:r>
              <a:rPr lang="ko-KR" altLang="en-US" sz="3400" dirty="0" err="1"/>
              <a:t>백엔드</a:t>
            </a:r>
            <a:r>
              <a:rPr lang="ko-KR" altLang="en-US" sz="3400" dirty="0"/>
              <a:t> 개발 플랫폼입니다</a:t>
            </a:r>
            <a:r>
              <a:rPr lang="en-US" altLang="ko-KR" sz="3400" dirty="0"/>
              <a:t>. </a:t>
            </a:r>
            <a:r>
              <a:rPr lang="ko-KR" altLang="en-US" sz="3400" dirty="0"/>
              <a:t>구글이 제공하는 </a:t>
            </a:r>
            <a:r>
              <a:rPr lang="en-US" altLang="ko-KR" sz="3400" dirty="0"/>
              <a:t>Firebase</a:t>
            </a:r>
            <a:r>
              <a:rPr lang="ko-KR" altLang="en-US" sz="3400" dirty="0"/>
              <a:t>는 클라우드 기반의 서비스 모음으로</a:t>
            </a:r>
            <a:r>
              <a:rPr lang="en-US" altLang="ko-KR" sz="3400" dirty="0"/>
              <a:t>, </a:t>
            </a:r>
            <a:r>
              <a:rPr lang="ko-KR" altLang="en-US" sz="3400" dirty="0"/>
              <a:t>앱 개발에 필요한 다양한 기능과 도구를 제공합니다</a:t>
            </a:r>
            <a:r>
              <a:rPr lang="en-US" altLang="ko-KR" sz="3400" dirty="0"/>
              <a:t>.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16790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FEF3FA-E0E8-C7BA-4849-7391E16D3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4" b="20333"/>
          <a:stretch/>
        </p:blipFill>
        <p:spPr>
          <a:xfrm>
            <a:off x="160020" y="1005840"/>
            <a:ext cx="8149590" cy="572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550E9-591B-62BF-7AC5-63D18B1BE0CE}"/>
              </a:ext>
            </a:extLst>
          </p:cNvPr>
          <p:cNvSpPr txBox="1"/>
          <p:nvPr/>
        </p:nvSpPr>
        <p:spPr>
          <a:xfrm>
            <a:off x="8515350" y="200025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파이어베이스</a:t>
            </a:r>
            <a:r>
              <a:rPr lang="ko-KR" altLang="en-US" dirty="0"/>
              <a:t> 사이트로 들어갑니다</a:t>
            </a:r>
            <a:r>
              <a:rPr lang="en-US" altLang="ko-KR" dirty="0"/>
              <a:t>. </a:t>
            </a:r>
            <a:r>
              <a:rPr lang="ko-KR" altLang="en-US" dirty="0"/>
              <a:t>들어가면</a:t>
            </a:r>
            <a:r>
              <a:rPr lang="en-US" altLang="ko-KR" dirty="0"/>
              <a:t>,  </a:t>
            </a:r>
            <a:r>
              <a:rPr lang="ko-KR" altLang="en-US" dirty="0"/>
              <a:t>아래와 같은 화면이 나옵니다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 →</a:t>
            </a:r>
            <a:r>
              <a:rPr lang="ko-KR" altLang="en-US" dirty="0"/>
              <a:t>가 가리키는 시작하기를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81F7BCF-DB75-C7D9-FCE4-17E532080B52}"/>
              </a:ext>
            </a:extLst>
          </p:cNvPr>
          <p:cNvSpPr/>
          <p:nvPr/>
        </p:nvSpPr>
        <p:spPr>
          <a:xfrm>
            <a:off x="388620" y="5194935"/>
            <a:ext cx="320040" cy="777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6FE39-2649-DB7F-D347-285DB006D2BC}"/>
              </a:ext>
            </a:extLst>
          </p:cNvPr>
          <p:cNvSpPr txBox="1"/>
          <p:nvPr/>
        </p:nvSpPr>
        <p:spPr>
          <a:xfrm>
            <a:off x="1600200" y="240030"/>
            <a:ext cx="5852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/>
              <a:t>FireBase</a:t>
            </a:r>
            <a:r>
              <a:rPr lang="en-US" altLang="ko-KR" sz="4000" dirty="0"/>
              <a:t> </a:t>
            </a:r>
            <a:r>
              <a:rPr lang="ko-KR" altLang="en-US" sz="4000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213987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977F2-B9FC-4AE4-913D-0E21385A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6194E88-8697-18C5-34EE-D64A3548A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21" b="13072"/>
          <a:stretch/>
        </p:blipFill>
        <p:spPr>
          <a:xfrm>
            <a:off x="206734" y="1898505"/>
            <a:ext cx="8824291" cy="4602476"/>
          </a:xfr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0311E5-022B-971B-F0A3-E6BD61D86D3C}"/>
              </a:ext>
            </a:extLst>
          </p:cNvPr>
          <p:cNvCxnSpPr>
            <a:cxnSpLocks/>
          </p:cNvCxnSpPr>
          <p:nvPr/>
        </p:nvCxnSpPr>
        <p:spPr>
          <a:xfrm flipH="1">
            <a:off x="3101009" y="2313830"/>
            <a:ext cx="81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9DE6795-214E-08AA-8C69-88E1EC3E1101}"/>
              </a:ext>
            </a:extLst>
          </p:cNvPr>
          <p:cNvCxnSpPr>
            <a:cxnSpLocks/>
          </p:cNvCxnSpPr>
          <p:nvPr/>
        </p:nvCxnSpPr>
        <p:spPr>
          <a:xfrm>
            <a:off x="206734" y="2417197"/>
            <a:ext cx="282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1FBC21-C57A-A3DB-0FD2-44AA89E80352}"/>
              </a:ext>
            </a:extLst>
          </p:cNvPr>
          <p:cNvSpPr txBox="1"/>
          <p:nvPr/>
        </p:nvSpPr>
        <p:spPr>
          <a:xfrm>
            <a:off x="6354749" y="5159863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시작하기를 누르면 이런 화면이 나옵니다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→</a:t>
            </a:r>
            <a:r>
              <a:rPr lang="ko-KR" altLang="en-US" dirty="0"/>
              <a:t>가 가리키는</a:t>
            </a:r>
            <a:r>
              <a:rPr lang="en-US" altLang="ko-KR" dirty="0"/>
              <a:t> </a:t>
            </a:r>
            <a:r>
              <a:rPr lang="ko-KR" altLang="en-US" dirty="0"/>
              <a:t>프로젝트 추가를 누르세요</a:t>
            </a:r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C24181-4DB1-DB71-6497-3292ECA864F8}"/>
              </a:ext>
            </a:extLst>
          </p:cNvPr>
          <p:cNvCxnSpPr/>
          <p:nvPr/>
        </p:nvCxnSpPr>
        <p:spPr>
          <a:xfrm>
            <a:off x="1291590" y="2834640"/>
            <a:ext cx="1108710" cy="59436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36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9C00F-AD97-8555-EE8F-9D71D941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 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A2A43D-4BBE-DB1B-F1D3-4FBF1BA5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59" r="48720" b="3787"/>
          <a:stretch/>
        </p:blipFill>
        <p:spPr>
          <a:xfrm>
            <a:off x="399344" y="2285999"/>
            <a:ext cx="3966916" cy="3474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04727-8AF8-FB32-B544-1FA2408884E4}"/>
              </a:ext>
            </a:extLst>
          </p:cNvPr>
          <p:cNvSpPr txBox="1"/>
          <p:nvPr/>
        </p:nvSpPr>
        <p:spPr>
          <a:xfrm>
            <a:off x="3874439" y="4222603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페이지 화면인 프로젝트 추가를 누르면 이런 화면이 나옵니다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→</a:t>
            </a:r>
            <a:r>
              <a:rPr lang="ko-KR" altLang="en-US" dirty="0"/>
              <a:t>가 가리키는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프로젝트 이름 입력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란에 프로젝트 명을 입력하세요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64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9F49-9726-FA96-4C8C-6353E162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 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81C337-F9DF-2E5D-45EF-F537282D0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22" r="56458" b="66552"/>
          <a:stretch/>
        </p:blipFill>
        <p:spPr>
          <a:xfrm>
            <a:off x="473992" y="2068832"/>
            <a:ext cx="4772378" cy="2103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A16E-376A-B078-8ACE-FC93257B9700}"/>
              </a:ext>
            </a:extLst>
          </p:cNvPr>
          <p:cNvSpPr txBox="1"/>
          <p:nvPr/>
        </p:nvSpPr>
        <p:spPr>
          <a:xfrm>
            <a:off x="6012180" y="2583180"/>
            <a:ext cx="5808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저는 </a:t>
            </a:r>
            <a:r>
              <a:rPr lang="en-US" altLang="ko-KR" dirty="0" err="1"/>
              <a:t>googlemap</a:t>
            </a:r>
            <a:r>
              <a:rPr lang="ko-KR" altLang="en-US" dirty="0"/>
              <a:t>이라는 프로젝트를 만들었습니다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      </a:t>
            </a:r>
            <a:r>
              <a:rPr lang="ko-KR" altLang="en-US" dirty="0"/>
              <a:t>속에 있는 앱 추가 버튼을 누릅니다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      </a:t>
            </a:r>
            <a:r>
              <a:rPr lang="ko-KR" altLang="en-US" dirty="0"/>
              <a:t>속에 있는 안드로이드 마크를 누릅니다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☞저는 안드로이드 스튜디오로 만든 앱으로 연동 할 것이기 때문에 안드로이드 스튜디오 버튼을 누릅니다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7C340B-5326-75C1-5F7E-0459B3887CF5}"/>
              </a:ext>
            </a:extLst>
          </p:cNvPr>
          <p:cNvSpPr/>
          <p:nvPr/>
        </p:nvSpPr>
        <p:spPr>
          <a:xfrm>
            <a:off x="6688104" y="2941744"/>
            <a:ext cx="419100" cy="28776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C64DAA-0483-63D6-786E-21AF675F2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9" t="18836" r="56968" b="68313"/>
          <a:stretch/>
        </p:blipFill>
        <p:spPr>
          <a:xfrm>
            <a:off x="371122" y="4423410"/>
            <a:ext cx="4772377" cy="222885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E37E612-9707-F40F-0332-887685DB43BB}"/>
              </a:ext>
            </a:extLst>
          </p:cNvPr>
          <p:cNvSpPr/>
          <p:nvPr/>
        </p:nvSpPr>
        <p:spPr>
          <a:xfrm>
            <a:off x="1463040" y="5280660"/>
            <a:ext cx="834390" cy="9601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1612E6-4393-AA71-7333-61D628869FF8}"/>
              </a:ext>
            </a:extLst>
          </p:cNvPr>
          <p:cNvSpPr/>
          <p:nvPr/>
        </p:nvSpPr>
        <p:spPr>
          <a:xfrm>
            <a:off x="3080034" y="2908669"/>
            <a:ext cx="1000476" cy="64168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79B515D-B318-7BD0-93CC-D704E8AFD471}"/>
              </a:ext>
            </a:extLst>
          </p:cNvPr>
          <p:cNvSpPr/>
          <p:nvPr/>
        </p:nvSpPr>
        <p:spPr>
          <a:xfrm flipH="1">
            <a:off x="6381752" y="3273982"/>
            <a:ext cx="350522" cy="41165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17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0843D-6F84-3DA9-36E3-BEB58712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" y="0"/>
            <a:ext cx="10131425" cy="1456267"/>
          </a:xfrm>
        </p:spPr>
        <p:txBody>
          <a:bodyPr/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B57F81-B7E9-7211-39BC-D8CF642E6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972" r="61684" b="2904"/>
          <a:stretch/>
        </p:blipFill>
        <p:spPr>
          <a:xfrm>
            <a:off x="127221" y="1630018"/>
            <a:ext cx="4993419" cy="49695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71D00-4C68-CB2A-331C-F330D732D23F}"/>
              </a:ext>
            </a:extLst>
          </p:cNvPr>
          <p:cNvSpPr txBox="1"/>
          <p:nvPr/>
        </p:nvSpPr>
        <p:spPr>
          <a:xfrm>
            <a:off x="5401088" y="566781"/>
            <a:ext cx="6663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7</a:t>
            </a:r>
            <a:r>
              <a:rPr lang="ko-KR" altLang="en-US" sz="2400" dirty="0"/>
              <a:t>페이지 속 과정을 실행하면</a:t>
            </a:r>
            <a:r>
              <a:rPr lang="en-US" altLang="ko-KR" sz="2400" dirty="0"/>
              <a:t>, </a:t>
            </a:r>
            <a:r>
              <a:rPr lang="ko-KR" altLang="en-US" sz="2400" dirty="0"/>
              <a:t>오른쪽과 같은 앱 등록 화면이 나옵니다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Android </a:t>
            </a:r>
            <a:r>
              <a:rPr lang="ko-KR" altLang="en-US" sz="2400" dirty="0"/>
              <a:t>패키지 이름 속 입력란을 입력합니다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저는 </a:t>
            </a:r>
            <a:r>
              <a:rPr lang="ko-KR" altLang="en-US" sz="2400" dirty="0" err="1"/>
              <a:t>아랫</a:t>
            </a:r>
            <a:r>
              <a:rPr lang="ko-KR" altLang="en-US" sz="2400" dirty="0"/>
              <a:t> 쪽 사진 속에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package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com.sentila.f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;</a:t>
            </a:r>
            <a:r>
              <a:rPr lang="ko-KR" altLang="en-US" sz="2400" dirty="0" err="1">
                <a:solidFill>
                  <a:srgbClr val="CC7832"/>
                </a:solidFill>
                <a:latin typeface="Arial Unicode MS"/>
                <a:ea typeface="JetBrains Mono"/>
              </a:rPr>
              <a:t>라는</a:t>
            </a:r>
            <a:r>
              <a:rPr lang="ko-KR" altLang="en-US" sz="2400" dirty="0">
                <a:solidFill>
                  <a:srgbClr val="CC7832"/>
                </a:solidFill>
                <a:latin typeface="Arial Unicode MS"/>
                <a:ea typeface="JetBrains Mono"/>
              </a:rPr>
              <a:t> </a:t>
            </a:r>
            <a:r>
              <a:rPr lang="en-US" altLang="ko-KR" sz="2400" dirty="0">
                <a:solidFill>
                  <a:srgbClr val="CC7832"/>
                </a:solidFill>
                <a:latin typeface="Arial Unicode MS"/>
                <a:ea typeface="JetBrains Mono"/>
              </a:rPr>
              <a:t>Android </a:t>
            </a:r>
            <a:r>
              <a:rPr lang="ko-KR" altLang="en-US" sz="2400" dirty="0">
                <a:solidFill>
                  <a:srgbClr val="CC7832"/>
                </a:solidFill>
                <a:latin typeface="Arial Unicode MS"/>
                <a:ea typeface="JetBrains Mono"/>
              </a:rPr>
              <a:t>패키지를 만들어서 </a:t>
            </a:r>
            <a:r>
              <a:rPr lang="en-US" altLang="ko-KR" sz="2400" dirty="0">
                <a:solidFill>
                  <a:srgbClr val="CC7832"/>
                </a:solidFill>
                <a:latin typeface="Arial Unicode MS"/>
                <a:ea typeface="JetBrains Mono"/>
              </a:rPr>
              <a:t>Firebase</a:t>
            </a:r>
            <a:r>
              <a:rPr lang="ko-KR" altLang="en-US" sz="2400" dirty="0">
                <a:solidFill>
                  <a:srgbClr val="CC7832"/>
                </a:solidFill>
                <a:latin typeface="Arial Unicode MS"/>
                <a:ea typeface="JetBrains Mono"/>
              </a:rPr>
              <a:t>추가 할 것이기 때문에</a:t>
            </a:r>
            <a:endParaRPr lang="en-US" altLang="ko-KR" sz="2400" dirty="0">
              <a:solidFill>
                <a:srgbClr val="CC7832"/>
              </a:solidFill>
              <a:latin typeface="Arial Unicode MS"/>
              <a:ea typeface="JetBrains Mono"/>
            </a:endParaRPr>
          </a:p>
          <a:p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com.sentila.f</a:t>
            </a:r>
            <a:r>
              <a:rPr kumimoji="0" lang="ko-KR" altLang="en-US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를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입력합니다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.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7ACD8-817D-6CB5-A260-DF0A71A5F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" t="7098" r="64095" b="85667"/>
          <a:stretch/>
        </p:blipFill>
        <p:spPr>
          <a:xfrm>
            <a:off x="5681123" y="3566951"/>
            <a:ext cx="610362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5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865A74-ED19-1655-E037-64DCF7C05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06" t="17167" r="53312" b="66334"/>
          <a:stretch/>
        </p:blipFill>
        <p:spPr>
          <a:xfrm>
            <a:off x="320040" y="2628900"/>
            <a:ext cx="5863590" cy="4183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8B6B1-DDC9-6DB0-32D2-23BBB45EDB57}"/>
              </a:ext>
            </a:extLst>
          </p:cNvPr>
          <p:cNvSpPr txBox="1"/>
          <p:nvPr/>
        </p:nvSpPr>
        <p:spPr>
          <a:xfrm>
            <a:off x="7178040" y="1303020"/>
            <a:ext cx="4514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맨 위에 사진인 </a:t>
            </a:r>
            <a:r>
              <a:rPr lang="en-US" altLang="ko-KR" dirty="0" err="1"/>
              <a:t>cmd</a:t>
            </a:r>
            <a:r>
              <a:rPr lang="ko-KR" altLang="en-US" dirty="0"/>
              <a:t>를 입력해서</a:t>
            </a:r>
            <a:r>
              <a:rPr lang="en-US" altLang="ko-KR" dirty="0"/>
              <a:t> </a:t>
            </a:r>
            <a:r>
              <a:rPr lang="ko-KR" altLang="en-US" dirty="0"/>
              <a:t>창을 엽니다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창에 </a:t>
            </a:r>
            <a:r>
              <a:rPr lang="en-US" altLang="ko-KR" dirty="0"/>
              <a:t>CD C:\Program Files\Android\Android Studio1\</a:t>
            </a:r>
            <a:r>
              <a:rPr lang="en-US" altLang="ko-KR" dirty="0" err="1"/>
              <a:t>jbr</a:t>
            </a:r>
            <a:r>
              <a:rPr lang="en-US" altLang="ko-KR" dirty="0"/>
              <a:t>\bin </a:t>
            </a:r>
            <a:r>
              <a:rPr lang="ko-KR" altLang="en-US" dirty="0"/>
              <a:t>입력합니다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E403D2-B718-2FC4-3631-F8BFF749C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4" t="59458" r="60344" b="14667"/>
          <a:stretch/>
        </p:blipFill>
        <p:spPr>
          <a:xfrm>
            <a:off x="570411" y="546395"/>
            <a:ext cx="5863590" cy="17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4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596</Words>
  <Application>Microsoft Office PowerPoint</Application>
  <PresentationFormat>와이드스크린</PresentationFormat>
  <Paragraphs>76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 Unicode MS</vt:lpstr>
      <vt:lpstr>굴림</vt:lpstr>
      <vt:lpstr>맑은 고딕</vt:lpstr>
      <vt:lpstr>Arial</vt:lpstr>
      <vt:lpstr>Office 테마</vt:lpstr>
      <vt:lpstr>FirebASE란 ?</vt:lpstr>
      <vt:lpstr>목차</vt:lpstr>
      <vt:lpstr>FIREBASE 기능</vt:lpstr>
      <vt:lpstr>PowerPoint 프레젠테이션</vt:lpstr>
      <vt:lpstr>FIREBASE 사용법</vt:lpstr>
      <vt:lpstr>Firebase 사용 법</vt:lpstr>
      <vt:lpstr>Firebase 사용 법</vt:lpstr>
      <vt:lpstr>FIREBASE 사용법</vt:lpstr>
      <vt:lpstr>PowerPoint 프레젠테이션</vt:lpstr>
      <vt:lpstr>Firebase 사용 법</vt:lpstr>
      <vt:lpstr>FIREBASE 사용법</vt:lpstr>
      <vt:lpstr>FIREBASE 사용법</vt:lpstr>
      <vt:lpstr>FIREBASE 사용법</vt:lpstr>
      <vt:lpstr>FIREBASE 사용법</vt:lpstr>
      <vt:lpstr>Firebase 사용 법</vt:lpstr>
      <vt:lpstr>Firebase 사용 법</vt:lpstr>
      <vt:lpstr>Firebase 사용 법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FirebASE란 ?</dc:title>
  <dc:creator>kim ganghyeon</dc:creator>
  <cp:lastModifiedBy>kim ganghyeon</cp:lastModifiedBy>
  <cp:revision>4</cp:revision>
  <dcterms:created xsi:type="dcterms:W3CDTF">2023-05-27T01:06:44Z</dcterms:created>
  <dcterms:modified xsi:type="dcterms:W3CDTF">2023-06-10T10:16:56Z</dcterms:modified>
</cp:coreProperties>
</file>